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n an" userId="e4de91b64ac7dea0" providerId="LiveId" clId="{7BDB01C3-0ADC-458B-981A-DCCE342873F3}"/>
    <pc:docChg chg="undo custSel addSld delSld modSld">
      <pc:chgData name="thien an" userId="e4de91b64ac7dea0" providerId="LiveId" clId="{7BDB01C3-0ADC-458B-981A-DCCE342873F3}" dt="2023-02-03T08:40:20.148" v="341" actId="14100"/>
      <pc:docMkLst>
        <pc:docMk/>
      </pc:docMkLst>
      <pc:sldChg chg="addSp delSp modSp add mod modAnim">
        <pc:chgData name="thien an" userId="e4de91b64ac7dea0" providerId="LiveId" clId="{7BDB01C3-0ADC-458B-981A-DCCE342873F3}" dt="2023-02-03T08:23:24.041" v="92" actId="1076"/>
        <pc:sldMkLst>
          <pc:docMk/>
          <pc:sldMk cId="637253726" sldId="257"/>
        </pc:sldMkLst>
        <pc:spChg chg="add del mod">
          <ac:chgData name="thien an" userId="e4de91b64ac7dea0" providerId="LiveId" clId="{7BDB01C3-0ADC-458B-981A-DCCE342873F3}" dt="2023-02-03T08:22:56.921" v="89" actId="1076"/>
          <ac:spMkLst>
            <pc:docMk/>
            <pc:sldMk cId="637253726" sldId="257"/>
            <ac:spMk id="9" creationId="{1996C912-8B3E-EFFE-9A25-EFFA135FF17A}"/>
          </ac:spMkLst>
        </pc:spChg>
        <pc:picChg chg="add mod">
          <ac:chgData name="thien an" userId="e4de91b64ac7dea0" providerId="LiveId" clId="{7BDB01C3-0ADC-458B-981A-DCCE342873F3}" dt="2023-02-03T08:23:24.041" v="92" actId="1076"/>
          <ac:picMkLst>
            <pc:docMk/>
            <pc:sldMk cId="637253726" sldId="257"/>
            <ac:picMk id="2" creationId="{D83F121C-0028-88BC-F8A8-287515C862D9}"/>
          </ac:picMkLst>
        </pc:picChg>
        <pc:picChg chg="mod">
          <ac:chgData name="thien an" userId="e4de91b64ac7dea0" providerId="LiveId" clId="{7BDB01C3-0ADC-458B-981A-DCCE342873F3}" dt="2023-02-03T08:23:03.863" v="90" actId="14100"/>
          <ac:picMkLst>
            <pc:docMk/>
            <pc:sldMk cId="637253726" sldId="257"/>
            <ac:picMk id="5" creationId="{F96AE77F-A7D5-FDD4-CD75-8D9AF3FF331A}"/>
          </ac:picMkLst>
        </pc:picChg>
        <pc:picChg chg="add del mod">
          <ac:chgData name="thien an" userId="e4de91b64ac7dea0" providerId="LiveId" clId="{7BDB01C3-0ADC-458B-981A-DCCE342873F3}" dt="2023-02-03T08:21:51.704" v="25" actId="478"/>
          <ac:picMkLst>
            <pc:docMk/>
            <pc:sldMk cId="637253726" sldId="257"/>
            <ac:picMk id="11" creationId="{DE3661AF-77FE-E7F6-28B9-A162C3D335E9}"/>
          </ac:picMkLst>
        </pc:picChg>
      </pc:sldChg>
      <pc:sldChg chg="addSp modSp del mod modAnim">
        <pc:chgData name="thien an" userId="e4de91b64ac7dea0" providerId="LiveId" clId="{7BDB01C3-0ADC-458B-981A-DCCE342873F3}" dt="2023-02-03T08:20:56.625" v="10" actId="47"/>
        <pc:sldMkLst>
          <pc:docMk/>
          <pc:sldMk cId="351506499" sldId="258"/>
        </pc:sldMkLst>
        <pc:picChg chg="add mod">
          <ac:chgData name="thien an" userId="e4de91b64ac7dea0" providerId="LiveId" clId="{7BDB01C3-0ADC-458B-981A-DCCE342873F3}" dt="2023-02-03T08:16:16.385" v="5" actId="14100"/>
          <ac:picMkLst>
            <pc:docMk/>
            <pc:sldMk cId="351506499" sldId="258"/>
            <ac:picMk id="3" creationId="{AF5B1870-E5D7-6445-C2F6-206B10A50E32}"/>
          </ac:picMkLst>
        </pc:picChg>
        <pc:picChg chg="add mod">
          <ac:chgData name="thien an" userId="e4de91b64ac7dea0" providerId="LiveId" clId="{7BDB01C3-0ADC-458B-981A-DCCE342873F3}" dt="2023-02-03T08:20:15.279" v="9" actId="931"/>
          <ac:picMkLst>
            <pc:docMk/>
            <pc:sldMk cId="351506499" sldId="258"/>
            <ac:picMk id="5" creationId="{80916D2C-64F9-8F2A-A36B-A733393B9831}"/>
          </ac:picMkLst>
        </pc:picChg>
      </pc:sldChg>
      <pc:sldChg chg="addSp delSp modSp add mod">
        <pc:chgData name="thien an" userId="e4de91b64ac7dea0" providerId="LiveId" clId="{7BDB01C3-0ADC-458B-981A-DCCE342873F3}" dt="2023-02-03T08:40:20.148" v="341" actId="14100"/>
        <pc:sldMkLst>
          <pc:docMk/>
          <pc:sldMk cId="1905984053" sldId="258"/>
        </pc:sldMkLst>
        <pc:spChg chg="mod">
          <ac:chgData name="thien an" userId="e4de91b64ac7dea0" providerId="LiveId" clId="{7BDB01C3-0ADC-458B-981A-DCCE342873F3}" dt="2023-02-03T08:25:31.856" v="273" actId="1076"/>
          <ac:spMkLst>
            <pc:docMk/>
            <pc:sldMk cId="1905984053" sldId="258"/>
            <ac:spMk id="9" creationId="{1996C912-8B3E-EFFE-9A25-EFFA135FF17A}"/>
          </ac:spMkLst>
        </pc:spChg>
        <pc:picChg chg="add mod">
          <ac:chgData name="thien an" userId="e4de91b64ac7dea0" providerId="LiveId" clId="{7BDB01C3-0ADC-458B-981A-DCCE342873F3}" dt="2023-02-03T08:31:27.386" v="328" actId="1076"/>
          <ac:picMkLst>
            <pc:docMk/>
            <pc:sldMk cId="1905984053" sldId="258"/>
            <ac:picMk id="3" creationId="{69F83ECE-A39D-385D-6EC1-D4911780486E}"/>
          </ac:picMkLst>
        </pc:picChg>
        <pc:picChg chg="mod">
          <ac:chgData name="thien an" userId="e4de91b64ac7dea0" providerId="LiveId" clId="{7BDB01C3-0ADC-458B-981A-DCCE342873F3}" dt="2023-02-03T08:26:29.254" v="277" actId="1076"/>
          <ac:picMkLst>
            <pc:docMk/>
            <pc:sldMk cId="1905984053" sldId="258"/>
            <ac:picMk id="5" creationId="{F96AE77F-A7D5-FDD4-CD75-8D9AF3FF331A}"/>
          </ac:picMkLst>
        </pc:picChg>
        <pc:picChg chg="add del mod">
          <ac:chgData name="thien an" userId="e4de91b64ac7dea0" providerId="LiveId" clId="{7BDB01C3-0ADC-458B-981A-DCCE342873F3}" dt="2023-02-03T08:30:56.796" v="321" actId="478"/>
          <ac:picMkLst>
            <pc:docMk/>
            <pc:sldMk cId="1905984053" sldId="258"/>
            <ac:picMk id="6" creationId="{DFFD1920-FBD2-835D-331D-1E082B6057EC}"/>
          </ac:picMkLst>
        </pc:picChg>
        <pc:picChg chg="add del mod">
          <ac:chgData name="thien an" userId="e4de91b64ac7dea0" providerId="LiveId" clId="{7BDB01C3-0ADC-458B-981A-DCCE342873F3}" dt="2023-02-03T08:27:10.930" v="288" actId="478"/>
          <ac:picMkLst>
            <pc:docMk/>
            <pc:sldMk cId="1905984053" sldId="258"/>
            <ac:picMk id="8" creationId="{EF3B6AEA-4561-1222-4628-68DBB466B814}"/>
          </ac:picMkLst>
        </pc:picChg>
        <pc:picChg chg="del">
          <ac:chgData name="thien an" userId="e4de91b64ac7dea0" providerId="LiveId" clId="{7BDB01C3-0ADC-458B-981A-DCCE342873F3}" dt="2023-02-03T08:23:31.940" v="93" actId="478"/>
          <ac:picMkLst>
            <pc:docMk/>
            <pc:sldMk cId="1905984053" sldId="258"/>
            <ac:picMk id="11" creationId="{DE3661AF-77FE-E7F6-28B9-A162C3D335E9}"/>
          </ac:picMkLst>
        </pc:picChg>
        <pc:picChg chg="add mod">
          <ac:chgData name="thien an" userId="e4de91b64ac7dea0" providerId="LiveId" clId="{7BDB01C3-0ADC-458B-981A-DCCE342873F3}" dt="2023-02-03T08:30:39.116" v="318" actId="1076"/>
          <ac:picMkLst>
            <pc:docMk/>
            <pc:sldMk cId="1905984053" sldId="258"/>
            <ac:picMk id="12" creationId="{93AF39EB-3C02-5DE5-C653-345BBB93A422}"/>
          </ac:picMkLst>
        </pc:picChg>
        <pc:picChg chg="add mod">
          <ac:chgData name="thien an" userId="e4de91b64ac7dea0" providerId="LiveId" clId="{7BDB01C3-0ADC-458B-981A-DCCE342873F3}" dt="2023-02-03T08:30:34.939" v="317" actId="1076"/>
          <ac:picMkLst>
            <pc:docMk/>
            <pc:sldMk cId="1905984053" sldId="258"/>
            <ac:picMk id="14" creationId="{AB0A8C85-2680-5F02-4FF4-5BD5DC8D44F5}"/>
          </ac:picMkLst>
        </pc:picChg>
        <pc:picChg chg="add mod">
          <ac:chgData name="thien an" userId="e4de91b64ac7dea0" providerId="LiveId" clId="{7BDB01C3-0ADC-458B-981A-DCCE342873F3}" dt="2023-02-03T08:31:35.794" v="330" actId="14100"/>
          <ac:picMkLst>
            <pc:docMk/>
            <pc:sldMk cId="1905984053" sldId="258"/>
            <ac:picMk id="16" creationId="{7291DA92-C784-5101-8828-157420747FE7}"/>
          </ac:picMkLst>
        </pc:picChg>
        <pc:picChg chg="add mod">
          <ac:chgData name="thien an" userId="e4de91b64ac7dea0" providerId="LiveId" clId="{7BDB01C3-0ADC-458B-981A-DCCE342873F3}" dt="2023-02-03T08:40:14.384" v="339" actId="1076"/>
          <ac:picMkLst>
            <pc:docMk/>
            <pc:sldMk cId="1905984053" sldId="258"/>
            <ac:picMk id="18" creationId="{95A490B3-0505-FFF7-DD5D-58B9AFED312E}"/>
          </ac:picMkLst>
        </pc:picChg>
        <pc:picChg chg="add mod">
          <ac:chgData name="thien an" userId="e4de91b64ac7dea0" providerId="LiveId" clId="{7BDB01C3-0ADC-458B-981A-DCCE342873F3}" dt="2023-02-03T08:31:22.806" v="327" actId="1076"/>
          <ac:picMkLst>
            <pc:docMk/>
            <pc:sldMk cId="1905984053" sldId="258"/>
            <ac:picMk id="20" creationId="{4FD183EC-AE18-FE29-2FE5-63C993726EA7}"/>
          </ac:picMkLst>
        </pc:picChg>
        <pc:picChg chg="add del mod">
          <ac:chgData name="thien an" userId="e4de91b64ac7dea0" providerId="LiveId" clId="{7BDB01C3-0ADC-458B-981A-DCCE342873F3}" dt="2023-02-03T08:31:08.860" v="324" actId="478"/>
          <ac:picMkLst>
            <pc:docMk/>
            <pc:sldMk cId="1905984053" sldId="258"/>
            <ac:picMk id="22" creationId="{CF7F0268-AC5F-7DAC-9C19-E5C25DDEB100}"/>
          </ac:picMkLst>
        </pc:picChg>
        <pc:picChg chg="add mod">
          <ac:chgData name="thien an" userId="e4de91b64ac7dea0" providerId="LiveId" clId="{7BDB01C3-0ADC-458B-981A-DCCE342873F3}" dt="2023-02-03T08:40:20.148" v="341" actId="14100"/>
          <ac:picMkLst>
            <pc:docMk/>
            <pc:sldMk cId="1905984053" sldId="258"/>
            <ac:picMk id="24" creationId="{B31E7164-A03B-1D0C-9490-CA6496C4F6A4}"/>
          </ac:picMkLst>
        </pc:picChg>
      </pc:sldChg>
      <pc:sldChg chg="add">
        <pc:chgData name="thien an" userId="e4de91b64ac7dea0" providerId="LiveId" clId="{7BDB01C3-0ADC-458B-981A-DCCE342873F3}" dt="2023-02-03T08:21:11.447" v="14"/>
        <pc:sldMkLst>
          <pc:docMk/>
          <pc:sldMk cId="965635439" sldId="259"/>
        </pc:sldMkLst>
      </pc:sldChg>
      <pc:sldChg chg="delSp modSp del mod">
        <pc:chgData name="thien an" userId="e4de91b64ac7dea0" providerId="LiveId" clId="{7BDB01C3-0ADC-458B-981A-DCCE342873F3}" dt="2023-02-03T08:21:01.039" v="11" actId="47"/>
        <pc:sldMkLst>
          <pc:docMk/>
          <pc:sldMk cId="2948233371" sldId="259"/>
        </pc:sldMkLst>
        <pc:spChg chg="del">
          <ac:chgData name="thien an" userId="e4de91b64ac7dea0" providerId="LiveId" clId="{7BDB01C3-0ADC-458B-981A-DCCE342873F3}" dt="2023-02-03T08:17:07.756" v="6" actId="478"/>
          <ac:spMkLst>
            <pc:docMk/>
            <pc:sldMk cId="2948233371" sldId="259"/>
            <ac:spMk id="2" creationId="{C916526A-1FCB-5A04-514F-D89311C446F8}"/>
          </ac:spMkLst>
        </pc:spChg>
        <pc:spChg chg="del mod">
          <ac:chgData name="thien an" userId="e4de91b64ac7dea0" providerId="LiveId" clId="{7BDB01C3-0ADC-458B-981A-DCCE342873F3}" dt="2023-02-03T08:17:13.060" v="8" actId="478"/>
          <ac:spMkLst>
            <pc:docMk/>
            <pc:sldMk cId="2948233371" sldId="259"/>
            <ac:spMk id="3" creationId="{8436794C-0403-156C-ACC7-4C7EB13E2589}"/>
          </ac:spMkLst>
        </pc:spChg>
      </pc:sldChg>
      <pc:sldChg chg="add">
        <pc:chgData name="thien an" userId="e4de91b64ac7dea0" providerId="LiveId" clId="{7BDB01C3-0ADC-458B-981A-DCCE342873F3}" dt="2023-02-03T08:21:13.458" v="15"/>
        <pc:sldMkLst>
          <pc:docMk/>
          <pc:sldMk cId="4077174529" sldId="260"/>
        </pc:sldMkLst>
      </pc:sldChg>
      <pc:sldChg chg="add">
        <pc:chgData name="thien an" userId="e4de91b64ac7dea0" providerId="LiveId" clId="{7BDB01C3-0ADC-458B-981A-DCCE342873F3}" dt="2023-02-03T08:21:17.765" v="16"/>
        <pc:sldMkLst>
          <pc:docMk/>
          <pc:sldMk cId="1434312463" sldId="26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03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05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05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06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54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54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55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56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5:31:57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3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91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29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56E4-0091-424D-9DDC-0C1E7C58FE3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3E7358-252A-4270-B8D0-1F08FEB2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customXml" Target="../ink/ink4.xml"/><Relationship Id="rId3" Type="http://schemas.openxmlformats.org/officeDocument/2006/relationships/image" Target="../media/image4.jpg"/><Relationship Id="rId21" Type="http://schemas.openxmlformats.org/officeDocument/2006/relationships/customXml" Target="../ink/ink7.xml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customXml" Target="../ink/ink3.xml"/><Relationship Id="rId2" Type="http://schemas.openxmlformats.org/officeDocument/2006/relationships/image" Target="../media/image1.jpeg"/><Relationship Id="rId16" Type="http://schemas.openxmlformats.org/officeDocument/2006/relationships/customXml" Target="../ink/ink2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23" Type="http://schemas.openxmlformats.org/officeDocument/2006/relationships/customXml" Target="../ink/ink9.xml"/><Relationship Id="rId10" Type="http://schemas.openxmlformats.org/officeDocument/2006/relationships/image" Target="../media/image12.jpg"/><Relationship Id="rId19" Type="http://schemas.openxmlformats.org/officeDocument/2006/relationships/customXml" Target="../ink/ink5.xml"/><Relationship Id="rId4" Type="http://schemas.openxmlformats.org/officeDocument/2006/relationships/image" Target="../media/image5.jpg"/><Relationship Id="rId9" Type="http://schemas.openxmlformats.org/officeDocument/2006/relationships/image" Target="../media/image11.jpg"/><Relationship Id="rId14" Type="http://schemas.openxmlformats.org/officeDocument/2006/relationships/customXml" Target="../ink/ink1.xml"/><Relationship Id="rId22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AE77F-A7D5-FDD4-CD75-8D9AF3FF3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788"/>
            <a:ext cx="1247282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6C912-8B3E-EFFE-9A25-EFFA135FF17A}"/>
              </a:ext>
            </a:extLst>
          </p:cNvPr>
          <p:cNvSpPr txBox="1"/>
          <p:nvPr/>
        </p:nvSpPr>
        <p:spPr>
          <a:xfrm>
            <a:off x="750013" y="509042"/>
            <a:ext cx="11342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CÂY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661AF-77FE-E7F6-28B9-A162C3D33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87" y="1489023"/>
            <a:ext cx="3850026" cy="26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6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AE77F-A7D5-FDD4-CD75-8D9AF3FF3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788"/>
            <a:ext cx="12472827" cy="7936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6C912-8B3E-EFFE-9A25-EFFA135FF17A}"/>
              </a:ext>
            </a:extLst>
          </p:cNvPr>
          <p:cNvSpPr txBox="1"/>
          <p:nvPr/>
        </p:nvSpPr>
        <p:spPr>
          <a:xfrm>
            <a:off x="801383" y="-888244"/>
            <a:ext cx="11311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Mời các bé cùng xem clip!</a:t>
            </a:r>
          </a:p>
        </p:txBody>
      </p:sp>
      <p:pic>
        <p:nvPicPr>
          <p:cNvPr id="2" name="y2mate.com - su phat trien cua cay đau_360p">
            <a:hlinkClick r:id="" action="ppaction://media"/>
            <a:extLst>
              <a:ext uri="{FF2B5EF4-FFF2-40B4-BE49-F238E27FC236}">
                <a16:creationId xmlns:a16="http://schemas.microsoft.com/office/drawing/2014/main" id="{D83F121C-0028-88BC-F8A8-287515C862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365" y="509391"/>
            <a:ext cx="11665526" cy="5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AE77F-A7D5-FDD4-CD75-8D9AF3FF3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245" y="-1435116"/>
            <a:ext cx="12472827" cy="79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6C912-8B3E-EFFE-9A25-EFFA135FF17A}"/>
              </a:ext>
            </a:extLst>
          </p:cNvPr>
          <p:cNvSpPr txBox="1"/>
          <p:nvPr/>
        </p:nvSpPr>
        <p:spPr>
          <a:xfrm>
            <a:off x="109160" y="-1054484"/>
            <a:ext cx="1134267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Bé hãy nối số theo thứ tự với sự phát triển của cây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83ECE-A39D-385D-6EC1-D49117804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39" y="463432"/>
            <a:ext cx="1707912" cy="1502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AF39EB-3C02-5DE5-C653-345BBB93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85" y="463432"/>
            <a:ext cx="1786852" cy="1502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A8C85-2680-5F02-4FF4-5BD5DC8D4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05" y="463432"/>
            <a:ext cx="1502414" cy="1502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91DA92-C784-5101-8828-157420747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84" y="484940"/>
            <a:ext cx="1507167" cy="1512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A490B3-0505-FFF7-DD5D-58B9AFED3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98" y="484940"/>
            <a:ext cx="1507167" cy="1512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D183EC-AE18-FE29-2FE5-63C993726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13" y="442346"/>
            <a:ext cx="1507167" cy="1502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1E7164-A03B-1D0C-9490-CA6496C4F6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61" y="484940"/>
            <a:ext cx="1426525" cy="1512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D2165F2-2F52-8CDE-7697-D687A19A995C}"/>
              </a:ext>
            </a:extLst>
          </p:cNvPr>
          <p:cNvSpPr/>
          <p:nvPr/>
        </p:nvSpPr>
        <p:spPr>
          <a:xfrm>
            <a:off x="-534256" y="4306184"/>
            <a:ext cx="1623317" cy="136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F010E2-9593-6A30-DC2E-CD0CA1B1B4BF}"/>
              </a:ext>
            </a:extLst>
          </p:cNvPr>
          <p:cNvSpPr/>
          <p:nvPr/>
        </p:nvSpPr>
        <p:spPr>
          <a:xfrm>
            <a:off x="1226050" y="4306184"/>
            <a:ext cx="1623317" cy="136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A15237-4B80-0A40-910E-94F25FABC679}"/>
              </a:ext>
            </a:extLst>
          </p:cNvPr>
          <p:cNvSpPr/>
          <p:nvPr/>
        </p:nvSpPr>
        <p:spPr>
          <a:xfrm>
            <a:off x="2905349" y="4306183"/>
            <a:ext cx="1623317" cy="136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9484F1-310E-EAA4-3F19-9409FC677364}"/>
              </a:ext>
            </a:extLst>
          </p:cNvPr>
          <p:cNvSpPr/>
          <p:nvPr/>
        </p:nvSpPr>
        <p:spPr>
          <a:xfrm>
            <a:off x="4584648" y="4198649"/>
            <a:ext cx="1623317" cy="136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403A22-B9EA-1C74-C664-3166D1DFB763}"/>
              </a:ext>
            </a:extLst>
          </p:cNvPr>
          <p:cNvSpPr/>
          <p:nvPr/>
        </p:nvSpPr>
        <p:spPr>
          <a:xfrm>
            <a:off x="6425961" y="4198649"/>
            <a:ext cx="1623317" cy="136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9760C32-8D65-C719-964A-B76ABF0860CC}"/>
              </a:ext>
            </a:extLst>
          </p:cNvPr>
          <p:cNvSpPr/>
          <p:nvPr/>
        </p:nvSpPr>
        <p:spPr>
          <a:xfrm>
            <a:off x="8116244" y="4198649"/>
            <a:ext cx="1623317" cy="136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54323A-41B5-8E3C-45DF-2EE9BDABF34D}"/>
              </a:ext>
            </a:extLst>
          </p:cNvPr>
          <p:cNvSpPr/>
          <p:nvPr/>
        </p:nvSpPr>
        <p:spPr>
          <a:xfrm>
            <a:off x="9871058" y="4177142"/>
            <a:ext cx="1623317" cy="136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0598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AE77F-A7D5-FDD4-CD75-8D9AF3FF3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445" y="-1428514"/>
            <a:ext cx="14531624" cy="79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6C912-8B3E-EFFE-9A25-EFFA135FF17A}"/>
              </a:ext>
            </a:extLst>
          </p:cNvPr>
          <p:cNvSpPr txBox="1"/>
          <p:nvPr/>
        </p:nvSpPr>
        <p:spPr>
          <a:xfrm>
            <a:off x="109160" y="-1054484"/>
            <a:ext cx="113426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Bé hãy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điền vào ô trống hình ảnh  còn thiếu về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phát triển của cây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83ECE-A39D-385D-6EC1-D49117804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2" y="304959"/>
            <a:ext cx="1707912" cy="1502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AF39EB-3C02-5DE5-C653-345BBB93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1" y="331069"/>
            <a:ext cx="1786852" cy="1502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A8C85-2680-5F02-4FF4-5BD5DC8D4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41" y="4357917"/>
            <a:ext cx="1502414" cy="1502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A490B3-0505-FFF7-DD5D-58B9AFED3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20" y="288082"/>
            <a:ext cx="1507167" cy="1512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D183EC-AE18-FE29-2FE5-63C993726E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13" y="4357917"/>
            <a:ext cx="1507167" cy="1417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1E7164-A03B-1D0C-9490-CA6496C4F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10" y="288082"/>
            <a:ext cx="1385986" cy="1512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41C61-E0E4-EFEF-476A-CD10F37894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9" y="4357917"/>
            <a:ext cx="1502414" cy="1502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E4B0B-BF7E-700C-7DB0-D897BB51F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25" y="331069"/>
            <a:ext cx="1586689" cy="1502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D45ED-2FC1-E29E-CAFC-AE94532153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04" y="4357917"/>
            <a:ext cx="1367553" cy="1443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771894-AB2E-D789-72B8-A99E0ACADF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790" y="4386910"/>
            <a:ext cx="1586689" cy="1442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BB7D2B-4CC0-6C01-395A-A39EA5FB8B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5" y="4386910"/>
            <a:ext cx="1368381" cy="15024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2C4FE5-E039-A93D-2435-E525B0369BFF}"/>
                  </a:ext>
                </a:extLst>
              </p14:cNvPr>
              <p14:cNvContentPartPr/>
              <p14:nvPr/>
            </p14:nvContentPartPr>
            <p14:xfrm>
              <a:off x="4124872" y="2572409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2C4FE5-E039-A93D-2435-E525B0369B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6232" y="25637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6F95D7E-7A05-BE23-B5FC-9E22098DD01C}"/>
              </a:ext>
            </a:extLst>
          </p:cNvPr>
          <p:cNvGrpSpPr/>
          <p:nvPr/>
        </p:nvGrpSpPr>
        <p:grpSpPr>
          <a:xfrm>
            <a:off x="4241872" y="5453849"/>
            <a:ext cx="360" cy="360"/>
            <a:chOff x="4241872" y="5453849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2A1425-6525-4505-F8C4-3A0EDE472256}"/>
                    </a:ext>
                  </a:extLst>
                </p14:cNvPr>
                <p14:cNvContentPartPr/>
                <p14:nvPr/>
              </p14:nvContentPartPr>
              <p14:xfrm>
                <a:off x="4241872" y="5453849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2A1425-6525-4505-F8C4-3A0EDE4722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33232" y="54452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39B6A3-F02C-216B-7436-A321E361BA8F}"/>
                    </a:ext>
                  </a:extLst>
                </p14:cNvPr>
                <p14:cNvContentPartPr/>
                <p14:nvPr/>
              </p14:nvContentPartPr>
              <p14:xfrm>
                <a:off x="4241872" y="5453849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39B6A3-F02C-216B-7436-A321E361BA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33232" y="54452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1AA8ED8-4B96-5BA5-D891-2E8762459618}"/>
                  </a:ext>
                </a:extLst>
              </p14:cNvPr>
              <p14:cNvContentPartPr/>
              <p14:nvPr/>
            </p14:nvContentPartPr>
            <p14:xfrm>
              <a:off x="924832" y="3263969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1AA8ED8-4B96-5BA5-D891-2E87624596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5832" y="32549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77527EB-BE62-444B-9B82-133685E3AAA1}"/>
              </a:ext>
            </a:extLst>
          </p:cNvPr>
          <p:cNvGrpSpPr/>
          <p:nvPr/>
        </p:nvGrpSpPr>
        <p:grpSpPr>
          <a:xfrm>
            <a:off x="9356752" y="4858769"/>
            <a:ext cx="360" cy="360"/>
            <a:chOff x="9356752" y="4858769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26FA3D-AE2D-16E5-BAE8-282742B90BA2}"/>
                    </a:ext>
                  </a:extLst>
                </p14:cNvPr>
                <p14:cNvContentPartPr/>
                <p14:nvPr/>
              </p14:nvContentPartPr>
              <p14:xfrm>
                <a:off x="9356752" y="4858769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26FA3D-AE2D-16E5-BAE8-282742B90B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47752" y="48501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288CFD-1283-09AC-3DE5-80DC2856E6C0}"/>
                    </a:ext>
                  </a:extLst>
                </p14:cNvPr>
                <p14:cNvContentPartPr/>
                <p14:nvPr/>
              </p14:nvContentPartPr>
              <p14:xfrm>
                <a:off x="9356752" y="4858769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288CFD-1283-09AC-3DE5-80DC2856E6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47752" y="48501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7B7126-9AD3-02AD-85F0-7A2B4DF1940E}"/>
                    </a:ext>
                  </a:extLst>
                </p14:cNvPr>
                <p14:cNvContentPartPr/>
                <p14:nvPr/>
              </p14:nvContentPartPr>
              <p14:xfrm>
                <a:off x="9356752" y="4858769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7B7126-9AD3-02AD-85F0-7A2B4DF194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47752" y="48501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BBFF29-9725-4322-351D-00C72B9592DA}"/>
                  </a:ext>
                </a:extLst>
              </p14:cNvPr>
              <p14:cNvContentPartPr/>
              <p14:nvPr/>
            </p14:nvContentPartPr>
            <p14:xfrm>
              <a:off x="9675352" y="5092769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BBFF29-9725-4322-351D-00C72B9592D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66712" y="50841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D3E43A5-9E39-E656-7BF7-32598A4425D3}"/>
                  </a:ext>
                </a:extLst>
              </p14:cNvPr>
              <p14:cNvContentPartPr/>
              <p14:nvPr/>
            </p14:nvContentPartPr>
            <p14:xfrm>
              <a:off x="10281232" y="2668169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D3E43A5-9E39-E656-7BF7-32598A4425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72592" y="265952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4895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49</Words>
  <Application>Microsoft Office PowerPoint</Application>
  <PresentationFormat>Widescreen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an</dc:creator>
  <cp:lastModifiedBy>thien an</cp:lastModifiedBy>
  <cp:revision>3</cp:revision>
  <dcterms:created xsi:type="dcterms:W3CDTF">2023-02-03T05:37:33Z</dcterms:created>
  <dcterms:modified xsi:type="dcterms:W3CDTF">2023-02-07T05:33:20Z</dcterms:modified>
</cp:coreProperties>
</file>